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3" r:id="rId6"/>
    <p:sldId id="260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502D-58DF-4610-B648-EDF00CA54EFA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4F6A-1E32-4B6D-B53F-1A7F613BC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687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502D-58DF-4610-B648-EDF00CA54EFA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4F6A-1E32-4B6D-B53F-1A7F613BC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69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502D-58DF-4610-B648-EDF00CA54EFA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4F6A-1E32-4B6D-B53F-1A7F613BC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61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502D-58DF-4610-B648-EDF00CA54EFA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4F6A-1E32-4B6D-B53F-1A7F613BC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6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502D-58DF-4610-B648-EDF00CA54EFA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4F6A-1E32-4B6D-B53F-1A7F613BC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7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502D-58DF-4610-B648-EDF00CA54EFA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4F6A-1E32-4B6D-B53F-1A7F613BC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96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502D-58DF-4610-B648-EDF00CA54EFA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4F6A-1E32-4B6D-B53F-1A7F613BC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88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502D-58DF-4610-B648-EDF00CA54EFA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4F6A-1E32-4B6D-B53F-1A7F613BC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25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502D-58DF-4610-B648-EDF00CA54EFA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4F6A-1E32-4B6D-B53F-1A7F613BC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46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502D-58DF-4610-B648-EDF00CA54EFA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4F6A-1E32-4B6D-B53F-1A7F613BC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01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9502D-58DF-4610-B648-EDF00CA54EFA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B4F6A-1E32-4B6D-B53F-1A7F613BC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6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9502D-58DF-4610-B648-EDF00CA54EFA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B4F6A-1E32-4B6D-B53F-1A7F613BCF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61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Genetic and Environmental Foundation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695317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dirty="0" smtClean="0"/>
              <a:t>We are made up of </a:t>
            </a:r>
            <a:r>
              <a:rPr lang="en-US" sz="4000" b="1" dirty="0" smtClean="0">
                <a:solidFill>
                  <a:srgbClr val="00B050"/>
                </a:solidFill>
              </a:rPr>
              <a:t>cells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 smtClean="0"/>
              <a:t>Each cell has a </a:t>
            </a:r>
            <a:r>
              <a:rPr lang="en-US" sz="4000" b="1" dirty="0" smtClean="0">
                <a:solidFill>
                  <a:srgbClr val="FF0000"/>
                </a:solidFill>
              </a:rPr>
              <a:t>nucleus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 smtClean="0"/>
              <a:t>The nucleus contains </a:t>
            </a:r>
            <a:r>
              <a:rPr lang="en-US" sz="4000" b="1" dirty="0" smtClean="0">
                <a:solidFill>
                  <a:srgbClr val="0070C0"/>
                </a:solidFill>
              </a:rPr>
              <a:t>chromosomes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 smtClean="0"/>
              <a:t>There are </a:t>
            </a:r>
            <a:r>
              <a:rPr lang="en-US" sz="4800" b="1" dirty="0" smtClean="0"/>
              <a:t>23</a:t>
            </a:r>
            <a:r>
              <a:rPr lang="en-US" sz="4000" dirty="0" smtClean="0"/>
              <a:t> pairs of chromosomes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 smtClean="0"/>
              <a:t>One chromosome is inherited from the mother and one from the father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9752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Genetic Code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Each cell in your body contains </a:t>
            </a:r>
            <a:r>
              <a:rPr lang="en-US" b="1" dirty="0">
                <a:solidFill>
                  <a:srgbClr val="FF0000"/>
                </a:solidFill>
              </a:rPr>
              <a:t>chromosomes</a:t>
            </a:r>
            <a:r>
              <a:rPr lang="en-US" dirty="0"/>
              <a:t>. Each chromosome</a:t>
            </a:r>
            <a:r>
              <a:rPr lang="en-US" b="1" dirty="0"/>
              <a:t> </a:t>
            </a:r>
            <a:r>
              <a:rPr lang="en-US" dirty="0"/>
              <a:t>contains a long molecule of </a:t>
            </a:r>
            <a:r>
              <a:rPr lang="en-US" b="1" dirty="0">
                <a:solidFill>
                  <a:srgbClr val="FF0000"/>
                </a:solidFill>
              </a:rPr>
              <a:t>DNA</a:t>
            </a:r>
            <a:r>
              <a:rPr lang="en-US" dirty="0"/>
              <a:t>. Each DNA molecule contains many </a:t>
            </a:r>
            <a:r>
              <a:rPr lang="en-US" b="1" dirty="0">
                <a:solidFill>
                  <a:srgbClr val="FF0000"/>
                </a:solidFill>
              </a:rPr>
              <a:t>genes</a:t>
            </a:r>
            <a:endParaRPr lang="en-US" b="1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Chromosomes are made up of a chemical substance called deoxyribonucleic acid (DNA)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 gene is a segment of DNA along the length of the chromosome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Genes can be of different lengths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DNA can duplicate itself through a process called </a:t>
            </a:r>
            <a:r>
              <a:rPr lang="en-US" b="1" dirty="0" smtClean="0">
                <a:solidFill>
                  <a:srgbClr val="FF0000"/>
                </a:solidFill>
              </a:rPr>
              <a:t>mitosis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761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Sex Cells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dirty="0" smtClean="0"/>
              <a:t>There</a:t>
            </a:r>
            <a:r>
              <a:rPr lang="en-US" sz="4000" b="1" dirty="0" smtClean="0"/>
              <a:t> </a:t>
            </a:r>
            <a:r>
              <a:rPr lang="en-US" sz="4000" dirty="0" smtClean="0"/>
              <a:t>are </a:t>
            </a:r>
            <a:r>
              <a:rPr lang="en-US" sz="4000" dirty="0"/>
              <a:t>two types of </a:t>
            </a:r>
            <a:r>
              <a:rPr lang="en-US" sz="4000" b="1" dirty="0"/>
              <a:t>sex cells</a:t>
            </a:r>
            <a:r>
              <a:rPr lang="en-US" sz="4000" dirty="0"/>
              <a:t>: </a:t>
            </a:r>
            <a:r>
              <a:rPr lang="en-US" sz="4000" b="1" dirty="0">
                <a:solidFill>
                  <a:srgbClr val="FF0000"/>
                </a:solidFill>
              </a:rPr>
              <a:t>male</a:t>
            </a:r>
            <a:r>
              <a:rPr lang="en-US" sz="4000" dirty="0"/>
              <a:t> and </a:t>
            </a:r>
            <a:r>
              <a:rPr lang="en-US" sz="4000" b="1" dirty="0">
                <a:solidFill>
                  <a:srgbClr val="FF0000"/>
                </a:solidFill>
              </a:rPr>
              <a:t>female</a:t>
            </a:r>
            <a:r>
              <a:rPr lang="en-US" sz="4000" dirty="0"/>
              <a:t>. The male </a:t>
            </a:r>
            <a:r>
              <a:rPr lang="en-US" sz="4000" b="1" dirty="0"/>
              <a:t>sex cells</a:t>
            </a:r>
            <a:r>
              <a:rPr lang="en-US" sz="4000" dirty="0"/>
              <a:t> are </a:t>
            </a:r>
            <a:r>
              <a:rPr lang="en-US" sz="4000" b="1" dirty="0">
                <a:solidFill>
                  <a:srgbClr val="00B050"/>
                </a:solidFill>
              </a:rPr>
              <a:t>sperm</a:t>
            </a:r>
            <a:r>
              <a:rPr lang="en-US" sz="4000" dirty="0"/>
              <a:t>, while the female </a:t>
            </a:r>
            <a:r>
              <a:rPr lang="en-US" sz="4000" b="1" dirty="0"/>
              <a:t>sex cells</a:t>
            </a:r>
            <a:r>
              <a:rPr lang="en-US" sz="4000" dirty="0"/>
              <a:t> are </a:t>
            </a:r>
            <a:r>
              <a:rPr lang="en-US" sz="4000" b="1" dirty="0" smtClean="0">
                <a:solidFill>
                  <a:srgbClr val="00B050"/>
                </a:solidFill>
              </a:rPr>
              <a:t>ovum</a:t>
            </a:r>
            <a:r>
              <a:rPr lang="en-US" sz="40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7030A0"/>
                </a:solidFill>
              </a:rPr>
              <a:t>Meiosis</a:t>
            </a:r>
            <a:r>
              <a:rPr lang="en-US" sz="4000" dirty="0" smtClean="0"/>
              <a:t> is the cell division process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 smtClean="0"/>
              <a:t>When the sperm and ovum unite at conception, it results in a </a:t>
            </a:r>
            <a:r>
              <a:rPr lang="en-US" sz="4000" b="1" dirty="0" smtClean="0">
                <a:solidFill>
                  <a:srgbClr val="C00000"/>
                </a:solidFill>
              </a:rPr>
              <a:t>zygote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28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Determining whether it is a boy or girl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22 of the 23 pairs of chromosomes are matching pairs (this is known as autosomes-they are not sex chromosomes)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23</a:t>
            </a:r>
            <a:r>
              <a:rPr lang="en-US" baseline="30000" dirty="0" smtClean="0"/>
              <a:t>rd</a:t>
            </a:r>
            <a:r>
              <a:rPr lang="en-US" dirty="0" smtClean="0"/>
              <a:t> pair consist of sex chromosomes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 females, this pair is called XX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 males it is called XY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X is a large chromosome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Y is a short chromosome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sex of the new organism is determined by whether an the sperm is bearing an X or Y chromosome which fertilizes the ovum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81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Multiple Offspring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4000" dirty="0" smtClean="0"/>
              <a:t>Twins are created when a zygote that has started to duplicate separates into two clusters of cells that develop into two individuals</a:t>
            </a:r>
          </a:p>
          <a:p>
            <a:pPr marL="0" indent="0">
              <a:buNone/>
            </a:pPr>
            <a:endParaRPr lang="en-US" sz="4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4000" dirty="0" smtClean="0"/>
              <a:t>These are called </a:t>
            </a:r>
            <a:r>
              <a:rPr lang="en-US" sz="4000" b="1" dirty="0" smtClean="0"/>
              <a:t>identical or monozygotic twins </a:t>
            </a:r>
            <a:r>
              <a:rPr lang="en-US" sz="4000" dirty="0" smtClean="0"/>
              <a:t>because they have the same genetic makeup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36792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Chromosomal Abnormalities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Down syndrome </a:t>
            </a:r>
            <a:r>
              <a:rPr lang="en-US" dirty="0" smtClean="0"/>
              <a:t>is the most common chromosomal disorder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It occurs 1 out of every 770 live births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 95% of the cases, it results a failure of the 21 pair of chromosomes to separate during meiosis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As a result, the individual receives three of these chromosomes rather than the normal two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effects of Down syndrome include: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mental retardation,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memory and speech problems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Limited vocabulary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Slow motor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334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Chromosomal Abnormalities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Individuals who are affected may have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distinct physical features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short, stocky build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 flattened face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 protruding tongue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Almond shaped eyes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Infants with down syndrome are often born with eye cataracts, hearing loss and heart and intestinal defects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Affected individuals who live past age 40 show symptoms of </a:t>
            </a:r>
            <a:r>
              <a:rPr lang="en-US" b="1" dirty="0" smtClean="0">
                <a:solidFill>
                  <a:srgbClr val="FF0000"/>
                </a:solidFill>
              </a:rPr>
              <a:t>Alzheimer’s disease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risk of bearing a child with down syndrome rises with maternal 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502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Matching Activity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The goal of this activity is to match the correct answer to the correct phrase.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On your tables you have a set of card with a sentence written on it.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Read each sentence and match each sentence to the correct word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You have three minutes to do this activity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After three minutes, we will go over each sentence and determine what the correct answer is.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484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492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Genetic and Environmental Foundation</vt:lpstr>
      <vt:lpstr>Genetic Code</vt:lpstr>
      <vt:lpstr>The Sex Cells</vt:lpstr>
      <vt:lpstr>Determining whether it is a boy or girl</vt:lpstr>
      <vt:lpstr>Multiple Offspring</vt:lpstr>
      <vt:lpstr>Chromosomal Abnormalities</vt:lpstr>
      <vt:lpstr>Chromosomal Abnormalities</vt:lpstr>
      <vt:lpstr>Matching Activity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Henrietta Sawyerr</dc:creator>
  <cp:lastModifiedBy>Henrietta Sawyerr</cp:lastModifiedBy>
  <cp:revision>19</cp:revision>
  <dcterms:created xsi:type="dcterms:W3CDTF">2016-09-01T18:19:16Z</dcterms:created>
  <dcterms:modified xsi:type="dcterms:W3CDTF">2016-09-02T14:35:20Z</dcterms:modified>
</cp:coreProperties>
</file>