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CC00"/>
    <a:srgbClr val="CCFFFF"/>
    <a:srgbClr val="FF7C80"/>
    <a:srgbClr val="FFCC00"/>
    <a:srgbClr val="00FF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850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7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0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2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1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36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0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8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E7ED-6A1C-4764-9B3D-2146B9C0BF7B}" type="datetimeFigureOut">
              <a:rPr lang="en-US" smtClean="0"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5E37-70FF-4154-8DE8-ACA591A6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1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783" y="272374"/>
            <a:ext cx="11097243" cy="6371617"/>
          </a:xfrm>
          <a:noFill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2" name="Diamond 1"/>
          <p:cNvSpPr/>
          <p:nvPr/>
        </p:nvSpPr>
        <p:spPr>
          <a:xfrm>
            <a:off x="974783" y="1017917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1839743" y="2122098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2716342" y="1017917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iamond 9"/>
          <p:cNvSpPr/>
          <p:nvPr/>
        </p:nvSpPr>
        <p:spPr>
          <a:xfrm>
            <a:off x="3614468" y="2061713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iamond 10"/>
          <p:cNvSpPr/>
          <p:nvPr/>
        </p:nvSpPr>
        <p:spPr>
          <a:xfrm>
            <a:off x="4512594" y="1017917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/>
          <p:cNvSpPr/>
          <p:nvPr/>
        </p:nvSpPr>
        <p:spPr>
          <a:xfrm>
            <a:off x="5374257" y="2061713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>
            <a:off x="6253693" y="1017917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/>
          <p:cNvSpPr/>
          <p:nvPr/>
        </p:nvSpPr>
        <p:spPr>
          <a:xfrm>
            <a:off x="7152277" y="2061713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amond 14"/>
          <p:cNvSpPr/>
          <p:nvPr/>
        </p:nvSpPr>
        <p:spPr>
          <a:xfrm>
            <a:off x="7994791" y="1017917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amond 15"/>
          <p:cNvSpPr/>
          <p:nvPr/>
        </p:nvSpPr>
        <p:spPr>
          <a:xfrm>
            <a:off x="932588" y="3171250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amond 16"/>
          <p:cNvSpPr/>
          <p:nvPr/>
        </p:nvSpPr>
        <p:spPr>
          <a:xfrm>
            <a:off x="2725228" y="3105509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amond 17"/>
          <p:cNvSpPr/>
          <p:nvPr/>
        </p:nvSpPr>
        <p:spPr>
          <a:xfrm>
            <a:off x="4456982" y="3105509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iamond 18"/>
          <p:cNvSpPr/>
          <p:nvPr/>
        </p:nvSpPr>
        <p:spPr>
          <a:xfrm>
            <a:off x="6271924" y="3105509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amond 19"/>
          <p:cNvSpPr/>
          <p:nvPr/>
        </p:nvSpPr>
        <p:spPr>
          <a:xfrm>
            <a:off x="7152277" y="4149305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/>
          <p:cNvSpPr/>
          <p:nvPr/>
        </p:nvSpPr>
        <p:spPr>
          <a:xfrm>
            <a:off x="1854677" y="4219381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/>
          <p:cNvSpPr/>
          <p:nvPr/>
        </p:nvSpPr>
        <p:spPr>
          <a:xfrm>
            <a:off x="3604664" y="4149305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/>
          <p:cNvSpPr/>
          <p:nvPr/>
        </p:nvSpPr>
        <p:spPr>
          <a:xfrm>
            <a:off x="5363994" y="4149305"/>
            <a:ext cx="1759789" cy="2087592"/>
          </a:xfrm>
          <a:prstGeom prst="diamond">
            <a:avLst/>
          </a:prstGeom>
          <a:solidFill>
            <a:srgbClr val="CCFF66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/>
          <p:cNvSpPr/>
          <p:nvPr/>
        </p:nvSpPr>
        <p:spPr>
          <a:xfrm>
            <a:off x="8050401" y="3105509"/>
            <a:ext cx="1759789" cy="2087592"/>
          </a:xfrm>
          <a:prstGeom prst="diamond">
            <a:avLst/>
          </a:prstGeom>
          <a:solidFill>
            <a:srgbClr val="CCCC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81764" y="2782344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1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78016" y="2762169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2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06480" y="2750666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4</a:t>
            </a:r>
            <a:endParaRPr lang="en-US" sz="1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54846" y="2759293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3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93720" y="3684764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6</a:t>
            </a:r>
            <a:endParaRPr lang="en-US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55603" y="3639125"/>
            <a:ext cx="1086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Journal Entry 5</a:t>
            </a:r>
            <a:endParaRPr lang="en-US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730631" y="3694954"/>
            <a:ext cx="13041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Book Group Reflection</a:t>
            </a:r>
            <a:endParaRPr lang="en-US" sz="15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600492" y="3660829"/>
            <a:ext cx="1086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New Ways of Knowing Paper</a:t>
            </a:r>
            <a:endParaRPr lang="en-US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366338" y="3593985"/>
            <a:ext cx="1220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Reflective Analysis on Ways of Knowing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5824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Romulus</dc:creator>
  <cp:lastModifiedBy>Romulus</cp:lastModifiedBy>
  <cp:revision>28</cp:revision>
  <dcterms:created xsi:type="dcterms:W3CDTF">2015-07-17T14:31:26Z</dcterms:created>
  <dcterms:modified xsi:type="dcterms:W3CDTF">2015-07-17T16:50:49Z</dcterms:modified>
</cp:coreProperties>
</file>